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age-1-news24-business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rofile Sheet Page 1" descr="Profile Sheet P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8839200" cy="6791325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Ads24</dc:creator>
  <cp:lastModifiedBy>Ads24</cp:lastModifiedBy>
  <dcterms:created xsi:type="dcterms:W3CDTF">2024-10-10T13:44:09+00:00</dcterms:created>
  <dcterms:modified xsi:type="dcterms:W3CDTF">2024-10-10T13:44:09+00:00</dcterms:modified>
  <dc:title>News24 Business Profile Sheet</dc:title>
  <dc:description>News24 Business Profile Sheet</dc:description>
  <dc:subject>News24 Business Profile Sheet</dc:subject>
  <cp:keywords>News24 Business Profile Sheet Ads24</cp:keywords>
  <cp:category>Profile Sheet</cp:category>
</cp:coreProperties>
</file>