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age-1-district-mail---helderberg-gazett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Profile Sheet Page 1" descr="Profile Sheet P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029700" cy="6791325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Ads24</dc:creator>
  <cp:lastModifiedBy>Ads24</cp:lastModifiedBy>
  <dcterms:created xsi:type="dcterms:W3CDTF">2023-07-04T01:41:56+00:00</dcterms:created>
  <dcterms:modified xsi:type="dcterms:W3CDTF">2023-07-04T01:41:56+00:00</dcterms:modified>
  <dc:title>District Mail &amp; Helderberg Gazette Profile Sheet</dc:title>
  <dc:description>District Mail &amp; Helderberg Gazette Profile Sheet</dc:description>
  <dc:subject>District Mail &amp; Helderberg Gazette Profile Sheet</dc:subject>
  <cp:keywords>District Mail &amp; Helderberg Gazette Profile Sheet Ads24</cp:keywords>
  <cp:category>Profile Sheet</cp:category>
</cp:coreProperties>
</file>